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Рисунок 75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1.10.21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24F99BA-F0D6-4C70-86C8-2E5E5DF444B8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структурыОбразец текста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1.10.21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A0999F1-F18E-4CAC-A30D-EC9D1E31963C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Рисунок 3"/>
          <p:cNvPicPr/>
          <p:nvPr/>
        </p:nvPicPr>
        <p:blipFill>
          <a:blip r:embed="rId2"/>
          <a:stretch/>
        </p:blipFill>
        <p:spPr>
          <a:xfrm>
            <a:off x="1000080" y="2143080"/>
            <a:ext cx="7143480" cy="4000320"/>
          </a:xfrm>
          <a:prstGeom prst="rect">
            <a:avLst/>
          </a:prstGeom>
          <a:ln>
            <a:noFill/>
          </a:ln>
        </p:spPr>
      </p:pic>
      <p:sp>
        <p:nvSpPr>
          <p:cNvPr id="80" name="TextShape 2"/>
          <p:cNvSpPr txBox="1"/>
          <p:nvPr/>
        </p:nvSpPr>
        <p:spPr>
          <a:xfrm>
            <a:off x="685800" y="357120"/>
            <a:ext cx="7386480" cy="1856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Люби та знай, свій рідний край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Каплиця</a:t>
            </a:r>
            <a:r>
              <a:rPr lang="ru-RU" sz="44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Святого </a:t>
            </a:r>
            <a:r>
              <a:rPr lang="ru-RU" sz="4400" b="1" strike="noStrike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8" name="Содержимое 5"/>
          <p:cNvPicPr/>
          <p:nvPr/>
        </p:nvPicPr>
        <p:blipFill>
          <a:blip r:embed="rId2"/>
          <a:stretch/>
        </p:blipFill>
        <p:spPr>
          <a:xfrm>
            <a:off x="2000160" y="1428840"/>
            <a:ext cx="5143320" cy="478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Скульптура Святого </a:t>
            </a:r>
            <a:r>
              <a:rPr lang="ru-RU" sz="4400" b="1" strike="noStrike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Миколая</a:t>
            </a:r>
            <a:r>
              <a:rPr lang="ru-RU" sz="44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Чудотворця</a:t>
            </a:r>
            <a:endParaRPr lang="ru-RU" sz="1800" b="1" strike="noStrike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0" name="Содержимое 3"/>
          <p:cNvPicPr/>
          <p:nvPr/>
        </p:nvPicPr>
        <p:blipFill>
          <a:blip r:embed="rId2"/>
          <a:stretch/>
        </p:blipFill>
        <p:spPr>
          <a:xfrm>
            <a:off x="549000" y="1600200"/>
            <a:ext cx="804564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Парк Перемоги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" name="Содержимое 5"/>
          <p:cNvPicPr/>
          <p:nvPr/>
        </p:nvPicPr>
        <p:blipFill>
          <a:blip r:embed="rId2"/>
          <a:stretch/>
        </p:blipFill>
        <p:spPr>
          <a:xfrm>
            <a:off x="480960" y="2029680"/>
            <a:ext cx="8181720" cy="366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Флотський</a:t>
            </a:r>
            <a:r>
              <a:rPr lang="ru-RU" sz="54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бульвар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4" name="Содержимое 3"/>
          <p:cNvPicPr/>
          <p:nvPr/>
        </p:nvPicPr>
        <p:blipFill>
          <a:blip r:embed="rId2"/>
          <a:stretch/>
        </p:blipFill>
        <p:spPr>
          <a:xfrm>
            <a:off x="1643040" y="1571760"/>
            <a:ext cx="6057720" cy="467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CC0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Миколаївський</a:t>
            </a:r>
            <a:r>
              <a:rPr lang="ru-RU" sz="5400" b="1" strike="noStrike" spc="-1" dirty="0">
                <a:solidFill>
                  <a:srgbClr val="CC0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зоопарк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6" name="Содержимое 3"/>
          <p:cNvPicPr/>
          <p:nvPr/>
        </p:nvPicPr>
        <p:blipFill>
          <a:blip r:embed="rId2"/>
          <a:stretch/>
        </p:blipFill>
        <p:spPr>
          <a:xfrm>
            <a:off x="1428840" y="1643040"/>
            <a:ext cx="6857640" cy="417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CC0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«Дикий сад»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8" name="Содержимое 3"/>
          <p:cNvPicPr/>
          <p:nvPr/>
        </p:nvPicPr>
        <p:blipFill>
          <a:blip r:embed="rId2"/>
          <a:stretch/>
        </p:blipFill>
        <p:spPr>
          <a:xfrm>
            <a:off x="1386000" y="1600200"/>
            <a:ext cx="637164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800" b="1" strike="noStrike" spc="-1" dirty="0" err="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Миколаївська</a:t>
            </a:r>
            <a:r>
              <a:rPr lang="ru-RU" sz="48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800" b="1" strike="noStrike" spc="-1" dirty="0" err="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обсерваторія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0" name="Содержимое 3"/>
          <p:cNvPicPr/>
          <p:nvPr/>
        </p:nvPicPr>
        <p:blipFill>
          <a:blip r:embed="rId2"/>
          <a:stretch/>
        </p:blipFill>
        <p:spPr>
          <a:xfrm>
            <a:off x="1523880" y="1571760"/>
            <a:ext cx="6095520" cy="471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800" b="1" strike="noStrike" spc="-1" dirty="0" err="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Миколаївський</a:t>
            </a:r>
            <a:r>
              <a:rPr lang="ru-RU" sz="4800" b="1" strike="noStrike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яхт-клуб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2" name="Содержимое 3"/>
          <p:cNvPicPr/>
          <p:nvPr/>
        </p:nvPicPr>
        <p:blipFill>
          <a:blip r:embed="rId2"/>
          <a:stretch/>
        </p:blipFill>
        <p:spPr>
          <a:xfrm>
            <a:off x="1645920" y="1428840"/>
            <a:ext cx="5851800" cy="500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Дитяче містечко 
«Казка»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4" name="Содержимое 3"/>
          <p:cNvPicPr/>
          <p:nvPr/>
        </p:nvPicPr>
        <p:blipFill>
          <a:blip r:embed="rId2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800" b="1" strike="noStrike" spc="-1" dirty="0" err="1">
                <a:solidFill>
                  <a:srgbClr val="CC0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Водолікарня</a:t>
            </a:r>
            <a:r>
              <a:rPr lang="ru-RU" sz="4800" b="1" strike="noStrike" spc="-1" dirty="0">
                <a:solidFill>
                  <a:srgbClr val="CC0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доктора 
</a:t>
            </a:r>
            <a:r>
              <a:rPr lang="ru-RU" sz="4800" b="1" strike="noStrike" spc="-1" dirty="0" err="1">
                <a:solidFill>
                  <a:srgbClr val="CC0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Кенігсберга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6" name="Содержимое 3"/>
          <p:cNvPicPr/>
          <p:nvPr/>
        </p:nvPicPr>
        <p:blipFill>
          <a:blip r:embed="rId2"/>
          <a:stretch/>
        </p:blipFill>
        <p:spPr>
          <a:xfrm>
            <a:off x="1357200" y="1643040"/>
            <a:ext cx="6000480" cy="464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457200" y="274680"/>
            <a:ext cx="8329320" cy="18853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Музей </a:t>
            </a:r>
            <a:r>
              <a:rPr lang="ru-RU" sz="5400" b="1" strike="noStrike" spc="-1" dirty="0" err="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суднобудування</a:t>
            </a:r>
            <a:r>
              <a:rPr lang="ru-RU" sz="5400" b="1" strike="noStrike" spc="-1" dirty="0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і флоту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2" name="Содержимое 3"/>
          <p:cNvPicPr/>
          <p:nvPr/>
        </p:nvPicPr>
        <p:blipFill>
          <a:blip r:embed="rId2"/>
          <a:stretch/>
        </p:blipFill>
        <p:spPr>
          <a:xfrm>
            <a:off x="677160" y="2444344"/>
            <a:ext cx="7934040" cy="411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642960" y="500040"/>
            <a:ext cx="8143560" cy="1571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Миколаївський</a:t>
            </a:r>
            <a:r>
              <a:rPr lang="ru-RU" sz="4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академічний</a:t>
            </a:r>
            <a:r>
              <a:rPr lang="ru-RU" sz="4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ru-RU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український</a:t>
            </a:r>
            <a:r>
              <a:rPr lang="ru-RU" sz="4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театр </a:t>
            </a:r>
            <a:r>
              <a:rPr lang="ru-RU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драми</a:t>
            </a:r>
            <a:r>
              <a:rPr lang="ru-RU" sz="4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та </a:t>
            </a:r>
            <a:r>
              <a:rPr lang="ru-RU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музичної</a:t>
            </a:r>
            <a:r>
              <a:rPr lang="ru-RU" sz="4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комедії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8" name="Содержимое 3"/>
          <p:cNvPicPr/>
          <p:nvPr/>
        </p:nvPicPr>
        <p:blipFill>
          <a:blip r:embed="rId2"/>
          <a:stretch/>
        </p:blipFill>
        <p:spPr>
          <a:xfrm>
            <a:off x="1944720" y="2529000"/>
            <a:ext cx="5341320" cy="3900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Миколаївський</a:t>
            </a:r>
            <a:r>
              <a:rPr lang="ru-RU" sz="4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художній</a:t>
            </a:r>
            <a:r>
              <a:rPr lang="ru-RU" sz="4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академічний</a:t>
            </a:r>
            <a:r>
              <a:rPr lang="ru-RU" sz="4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російський</a:t>
            </a:r>
            <a:r>
              <a:rPr lang="ru-RU" sz="4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драматичний</a:t>
            </a:r>
            <a:r>
              <a:rPr lang="ru-RU" sz="4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театр</a:t>
            </a:r>
            <a:endParaRPr lang="ru-RU" sz="1800" b="1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0" name="Содержимое 3"/>
          <p:cNvPicPr/>
          <p:nvPr/>
        </p:nvPicPr>
        <p:blipFill>
          <a:blip r:embed="rId2"/>
          <a:stretch/>
        </p:blipFill>
        <p:spPr>
          <a:xfrm>
            <a:off x="734760" y="2045880"/>
            <a:ext cx="7837560" cy="440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2" name="Содержимое 3"/>
          <p:cNvPicPr/>
          <p:nvPr/>
        </p:nvPicPr>
        <p:blipFill>
          <a:blip r:embed="rId2"/>
          <a:stretch/>
        </p:blipFill>
        <p:spPr>
          <a:xfrm>
            <a:off x="-214200" y="-605880"/>
            <a:ext cx="9479160" cy="710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Миколаївський</a:t>
            </a:r>
            <a:r>
              <a:rPr lang="ru-RU" sz="4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обласний</a:t>
            </a:r>
            <a:r>
              <a:rPr lang="ru-RU" sz="4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художній</a:t>
            </a:r>
            <a:r>
              <a:rPr lang="ru-RU" sz="4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музей </a:t>
            </a:r>
            <a:r>
              <a:rPr lang="ru-RU" sz="4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ім.Верещагіна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4" name="Содержимое 5"/>
          <p:cNvPicPr/>
          <p:nvPr/>
        </p:nvPicPr>
        <p:blipFill>
          <a:blip r:embed="rId2"/>
          <a:stretch/>
        </p:blipFill>
        <p:spPr>
          <a:xfrm>
            <a:off x="549000" y="1600200"/>
            <a:ext cx="804564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CC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Музей </a:t>
            </a:r>
            <a:r>
              <a:rPr lang="ru-RU" sz="4400" b="1" strike="noStrike" spc="-1" dirty="0" err="1">
                <a:solidFill>
                  <a:srgbClr val="CC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підпільно</a:t>
            </a:r>
            <a:r>
              <a:rPr lang="ru-RU" sz="4400" b="1" strike="noStrike" spc="-1" dirty="0">
                <a:solidFill>
                  <a:srgbClr val="CC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ru-RU" sz="4400" b="1" strike="noStrike" spc="-1" dirty="0" err="1">
                <a:solidFill>
                  <a:srgbClr val="CC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партизанського</a:t>
            </a:r>
            <a:r>
              <a:rPr lang="ru-RU" sz="4400" b="1" strike="noStrike" spc="-1" dirty="0">
                <a:solidFill>
                  <a:srgbClr val="CC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CC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руху</a:t>
            </a:r>
            <a:r>
              <a:rPr lang="ru-RU" sz="4400" b="1" strike="noStrike" spc="-1" dirty="0">
                <a:solidFill>
                  <a:srgbClr val="CC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на </a:t>
            </a:r>
            <a:r>
              <a:rPr lang="ru-RU" sz="4400" b="1" strike="noStrike" spc="-1" dirty="0" err="1">
                <a:solidFill>
                  <a:srgbClr val="CC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Миколаївщині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6" name="Содержимое 3"/>
          <p:cNvPicPr/>
          <p:nvPr/>
        </p:nvPicPr>
        <p:blipFill>
          <a:blip r:embed="rId2"/>
          <a:stretch/>
        </p:blipFill>
        <p:spPr>
          <a:xfrm>
            <a:off x="500040" y="2143080"/>
            <a:ext cx="8237880" cy="372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800" b="1" strike="noStrike" spc="-1" dirty="0" err="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Краєзнавчий</a:t>
            </a:r>
            <a:r>
              <a:rPr lang="ru-RU" sz="4800" b="1" strike="noStrike" spc="-1" dirty="0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музей
</a:t>
            </a:r>
            <a:r>
              <a:rPr lang="ru-RU" sz="4800" b="1" strike="noStrike" spc="-1" dirty="0" err="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Старофлотські</a:t>
            </a:r>
            <a:r>
              <a:rPr lang="ru-RU" sz="4800" b="1" strike="noStrike" spc="-1" dirty="0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800" b="1" strike="noStrike" spc="-1" dirty="0" err="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казарми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8" name="Содержимое 3"/>
          <p:cNvPicPr/>
          <p:nvPr/>
        </p:nvPicPr>
        <p:blipFill>
          <a:blip r:embed="rId2"/>
          <a:stretch/>
        </p:blipFill>
        <p:spPr>
          <a:xfrm>
            <a:off x="549000" y="1785960"/>
            <a:ext cx="8045640" cy="433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Свято-</a:t>
            </a:r>
            <a:r>
              <a:rPr lang="ru-RU" sz="48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Миколаївська</a:t>
            </a:r>
            <a:r>
              <a:rPr lang="ru-RU" sz="48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48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соборна</a:t>
            </a:r>
            <a:r>
              <a:rPr lang="ru-RU" sz="48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8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церква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0" name="Содержимое 3"/>
          <p:cNvPicPr/>
          <p:nvPr/>
        </p:nvPicPr>
        <p:blipFill>
          <a:blip r:embed="rId2"/>
          <a:stretch/>
        </p:blipFill>
        <p:spPr>
          <a:xfrm>
            <a:off x="2357280" y="2071800"/>
            <a:ext cx="4259520" cy="478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Римсько-католицький</a:t>
            </a:r>
            <a:r>
              <a:rPr lang="ru-RU" sz="4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костьол</a:t>
            </a:r>
            <a:r>
              <a:rPr lang="ru-RU" sz="4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Святого </a:t>
            </a:r>
            <a:r>
              <a:rPr lang="ru-RU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Йосипа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2" name="Содержимое 3"/>
          <p:cNvPicPr/>
          <p:nvPr/>
        </p:nvPicPr>
        <p:blipFill>
          <a:blip r:embed="rId2"/>
          <a:stretch/>
        </p:blipFill>
        <p:spPr>
          <a:xfrm>
            <a:off x="2643120" y="1600200"/>
            <a:ext cx="3928680" cy="490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Церква</a:t>
            </a:r>
            <a:r>
              <a:rPr lang="ru-RU" sz="5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54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всіх</a:t>
            </a:r>
            <a:r>
              <a:rPr lang="ru-RU" sz="5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54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святих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4" name="Содержимое 3"/>
          <p:cNvPicPr/>
          <p:nvPr/>
        </p:nvPicPr>
        <p:blipFill>
          <a:blip r:embed="rId2"/>
          <a:stretch/>
        </p:blipFill>
        <p:spPr>
          <a:xfrm>
            <a:off x="2357280" y="1643040"/>
            <a:ext cx="4571640" cy="497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0" y="274680"/>
            <a:ext cx="9038492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Кафедральний</a:t>
            </a:r>
            <a:r>
              <a:rPr lang="ru-RU" sz="4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собор </a:t>
            </a:r>
            <a:r>
              <a:rPr lang="ru-RU" sz="44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Касперовської</a:t>
            </a:r>
            <a:r>
              <a:rPr lang="ru-RU" sz="4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44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ікони</a:t>
            </a:r>
            <a:r>
              <a:rPr lang="ru-RU" sz="4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Божьої</a:t>
            </a:r>
            <a:r>
              <a:rPr lang="ru-RU" sz="4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44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Матері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6" name="Содержимое 11"/>
          <p:cNvPicPr/>
          <p:nvPr/>
        </p:nvPicPr>
        <p:blipFill>
          <a:blip r:embed="rId2"/>
          <a:stretch/>
        </p:blipFill>
        <p:spPr>
          <a:xfrm>
            <a:off x="1874825" y="1714680"/>
            <a:ext cx="5214600" cy="514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72</Words>
  <Application>Microsoft Office PowerPoint</Application>
  <PresentationFormat>Экран (4:3)</PresentationFormat>
  <Paragraphs>21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Люби та знай, свій рідний край</dc:title>
  <dc:subject/>
  <dc:creator>user</dc:creator>
  <dc:description/>
  <cp:lastModifiedBy>Ирик</cp:lastModifiedBy>
  <cp:revision>14</cp:revision>
  <dcterms:created xsi:type="dcterms:W3CDTF">2021-09-28T06:22:54Z</dcterms:created>
  <dcterms:modified xsi:type="dcterms:W3CDTF">2021-10-01T07:27:19Z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22</vt:i4>
  </property>
</Properties>
</file>